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AN Giok" charset="1" panose="00000000000000000000"/>
      <p:regular r:id="rId15"/>
    </p:embeddedFont>
    <p:embeddedFont>
      <p:font typeface="Greycliff" charset="1" panose="00000500000000000000"/>
      <p:regular r:id="rId16"/>
    </p:embeddedFont>
    <p:embeddedFont>
      <p:font typeface="Greycliff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1693" y="3273425"/>
            <a:ext cx="10230069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Pitch Deck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98193" y="5813425"/>
            <a:ext cx="636807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Pitch Deck Presentation Template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31132" y="-1247790"/>
            <a:ext cx="3754176" cy="3749483"/>
          </a:xfrm>
          <a:custGeom>
            <a:avLst/>
            <a:gdLst/>
            <a:ahLst/>
            <a:cxnLst/>
            <a:rect r="r" b="b" t="t" l="l"/>
            <a:pathLst>
              <a:path h="3749483" w="3754176">
                <a:moveTo>
                  <a:pt x="0" y="0"/>
                </a:moveTo>
                <a:lnTo>
                  <a:pt x="3754176" y="0"/>
                </a:lnTo>
                <a:lnTo>
                  <a:pt x="3754176" y="3749483"/>
                </a:lnTo>
                <a:lnTo>
                  <a:pt x="0" y="3749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75209" y="8521803"/>
            <a:ext cx="3997088" cy="3992092"/>
          </a:xfrm>
          <a:custGeom>
            <a:avLst/>
            <a:gdLst/>
            <a:ahLst/>
            <a:cxnLst/>
            <a:rect r="r" b="b" t="t" l="l"/>
            <a:pathLst>
              <a:path h="3992092" w="3997088">
                <a:moveTo>
                  <a:pt x="0" y="0"/>
                </a:moveTo>
                <a:lnTo>
                  <a:pt x="3997088" y="0"/>
                </a:lnTo>
                <a:lnTo>
                  <a:pt x="3997088" y="3992092"/>
                </a:lnTo>
                <a:lnTo>
                  <a:pt x="0" y="399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859393"/>
            <a:ext cx="3895611" cy="39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5719" y="2176973"/>
            <a:ext cx="1771150" cy="1768936"/>
          </a:xfrm>
          <a:custGeom>
            <a:avLst/>
            <a:gdLst/>
            <a:ahLst/>
            <a:cxnLst/>
            <a:rect r="r" b="b" t="t" l="l"/>
            <a:pathLst>
              <a:path h="1768936" w="1771150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1148" y="2176973"/>
            <a:ext cx="1771150" cy="1768936"/>
          </a:xfrm>
          <a:custGeom>
            <a:avLst/>
            <a:gdLst/>
            <a:ahLst/>
            <a:cxnLst/>
            <a:rect r="r" b="b" t="t" l="l"/>
            <a:pathLst>
              <a:path h="1768936" w="1771150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18051" y="6515035"/>
            <a:ext cx="521478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Presentation are communication tools that can be used to as demonstrations, lectures, reports, and more. it is mostly presented before an audience.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11906"/>
            <a:ext cx="7393482" cy="112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Problem Statement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18883" y="6378782"/>
            <a:ext cx="513241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Presentation are communication tools that can be used to as demonstrations, lectures, reports, and more. it is mostly presented before an audience.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8943641" y="2029563"/>
            <a:ext cx="0" cy="6492240"/>
          </a:xfrm>
          <a:prstGeom prst="line">
            <a:avLst/>
          </a:prstGeom>
          <a:ln cap="rnd" w="19050">
            <a:solidFill>
              <a:srgbClr val="F4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035796" y="4911906"/>
            <a:ext cx="7688697" cy="112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Problem Statement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3523152"/>
            <a:ext cx="8237131" cy="6763848"/>
            <a:chOff x="0" y="0"/>
            <a:chExt cx="10982841" cy="901846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949" t="0" r="913" b="0"/>
            <a:stretch>
              <a:fillRect/>
            </a:stretch>
          </p:blipFill>
          <p:spPr>
            <a:xfrm flipH="false" flipV="false">
              <a:off x="0" y="0"/>
              <a:ext cx="10982841" cy="9018464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897535" y="-1203775"/>
            <a:ext cx="2235269" cy="2232475"/>
          </a:xfrm>
          <a:custGeom>
            <a:avLst/>
            <a:gdLst/>
            <a:ahLst/>
            <a:cxnLst/>
            <a:rect r="r" b="b" t="t" l="l"/>
            <a:pathLst>
              <a:path h="2232475" w="2235269">
                <a:moveTo>
                  <a:pt x="0" y="0"/>
                </a:moveTo>
                <a:lnTo>
                  <a:pt x="2235270" y="0"/>
                </a:lnTo>
                <a:lnTo>
                  <a:pt x="2235270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54860" y="4385271"/>
            <a:ext cx="1771150" cy="1768936"/>
          </a:xfrm>
          <a:custGeom>
            <a:avLst/>
            <a:gdLst/>
            <a:ahLst/>
            <a:cxnLst/>
            <a:rect r="r" b="b" t="t" l="l"/>
            <a:pathLst>
              <a:path h="1768936" w="1771150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402494" y="2264511"/>
            <a:ext cx="5214780" cy="5757979"/>
            <a:chOff x="0" y="0"/>
            <a:chExt cx="6953040" cy="76773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66909"/>
              <a:ext cx="6953040" cy="4678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Greycliff Medium"/>
                  <a:ea typeface="Greycliff Medium"/>
                  <a:cs typeface="Greycliff Medium"/>
                  <a:sym typeface="Greycliff Medium"/>
                </a:rPr>
                <a:t>Presentations are communication tools that can be used as demonstrations, lectures, speeches, reports, and more. It is mostly presented before an audience. 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Greycliff Medium"/>
                  <a:ea typeface="Greycliff Medium"/>
                  <a:cs typeface="Greycliff Medium"/>
                  <a:sym typeface="Greycliff Medium"/>
                </a:rPr>
                <a:t>To create a stunning presentation, it's best to simplify your thoughts. Start with an outline of topics and identify highlights, which can be applied to whatever subject you plan on discussing.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66700"/>
              <a:ext cx="5861220" cy="1680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99"/>
                </a:lnSpc>
              </a:pPr>
              <a:r>
                <a:rPr lang="en-US" sz="6999">
                  <a:solidFill>
                    <a:srgbClr val="F4E0DF"/>
                  </a:solidFill>
                  <a:latin typeface="TAN Giok"/>
                  <a:ea typeface="TAN Giok"/>
                  <a:cs typeface="TAN Giok"/>
                  <a:sym typeface="TAN Giok"/>
                </a:rPr>
                <a:t>About Us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158129"/>
              <a:ext cx="5194149" cy="519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6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4922" y="1028700"/>
            <a:ext cx="1677926" cy="1675829"/>
          </a:xfrm>
          <a:custGeom>
            <a:avLst/>
            <a:gdLst/>
            <a:ahLst/>
            <a:cxnLst/>
            <a:rect r="r" b="b" t="t" l="l"/>
            <a:pathLst>
              <a:path h="1675829" w="1677926">
                <a:moveTo>
                  <a:pt x="0" y="0"/>
                </a:moveTo>
                <a:lnTo>
                  <a:pt x="1677926" y="0"/>
                </a:lnTo>
                <a:lnTo>
                  <a:pt x="1677926" y="1675829"/>
                </a:lnTo>
                <a:lnTo>
                  <a:pt x="0" y="1675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5152" y="7489364"/>
            <a:ext cx="1771150" cy="1768936"/>
          </a:xfrm>
          <a:custGeom>
            <a:avLst/>
            <a:gdLst/>
            <a:ahLst/>
            <a:cxnLst/>
            <a:rect r="r" b="b" t="t" l="l"/>
            <a:pathLst>
              <a:path h="1768936" w="1771150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1710" y="4257675"/>
            <a:ext cx="2189651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Elegan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Positive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Dark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14051" y="4314825"/>
            <a:ext cx="334223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The values we have to keep our business afloat.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973589" y="2978515"/>
            <a:ext cx="4340823" cy="4329971"/>
            <a:chOff x="0" y="0"/>
            <a:chExt cx="5787764" cy="57732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7764" cy="5773294"/>
            </a:xfrm>
            <a:custGeom>
              <a:avLst/>
              <a:gdLst/>
              <a:ahLst/>
              <a:cxnLst/>
              <a:rect r="r" b="b" t="t" l="l"/>
              <a:pathLst>
                <a:path h="5773294" w="5787764">
                  <a:moveTo>
                    <a:pt x="0" y="0"/>
                  </a:moveTo>
                  <a:lnTo>
                    <a:pt x="5787764" y="0"/>
                  </a:lnTo>
                  <a:lnTo>
                    <a:pt x="5787764" y="5773294"/>
                  </a:lnTo>
                  <a:lnTo>
                    <a:pt x="0" y="5773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82785" y="1276694"/>
              <a:ext cx="4022194" cy="2981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72"/>
                </a:lnSpc>
              </a:pPr>
              <a:r>
                <a:rPr lang="en-US" sz="6266">
                  <a:solidFill>
                    <a:srgbClr val="F4E0DF"/>
                  </a:solidFill>
                  <a:latin typeface="TAN Giok"/>
                  <a:ea typeface="TAN Giok"/>
                  <a:cs typeface="TAN Giok"/>
                  <a:sym typeface="TAN Giok"/>
                </a:rPr>
                <a:t>Our Value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424" y="7785307"/>
            <a:ext cx="2235269" cy="2232475"/>
          </a:xfrm>
          <a:custGeom>
            <a:avLst/>
            <a:gdLst/>
            <a:ahLst/>
            <a:cxnLst/>
            <a:rect r="r" b="b" t="t" l="l"/>
            <a:pathLst>
              <a:path h="2232475" w="2235269">
                <a:moveTo>
                  <a:pt x="0" y="0"/>
                </a:moveTo>
                <a:lnTo>
                  <a:pt x="2235269" y="0"/>
                </a:lnTo>
                <a:lnTo>
                  <a:pt x="2235269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8424" y="144232"/>
            <a:ext cx="1771150" cy="1768936"/>
          </a:xfrm>
          <a:custGeom>
            <a:avLst/>
            <a:gdLst/>
            <a:ahLst/>
            <a:cxnLst/>
            <a:rect r="r" b="b" t="t" l="l"/>
            <a:pathLst>
              <a:path h="1768936" w="1771150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25649" y="3727450"/>
            <a:ext cx="4395915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S.W.O.T</a:t>
            </a:r>
          </a:p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Analisys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9145" y="2908572"/>
            <a:ext cx="351450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you do well?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unique resources can you draw on?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others see as your strengths?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09145" y="2214721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Strength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842" y="2908572"/>
            <a:ext cx="351450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could you improve? Where do you have fewer resources than others?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are others likely to see as weaknesses?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842" y="2214721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Weakness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09145" y="5856129"/>
            <a:ext cx="351450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opportunities are open to you?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trends could you take advantage of?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How can you turn your strengths into opportunities?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09145" y="516227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Opportunity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7842" y="5856129"/>
            <a:ext cx="3514508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could harm you?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is your competition doing? 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do your weaknesses expose to you?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7842" y="516227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Threat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36582" y="1028700"/>
            <a:ext cx="1222718" cy="1221189"/>
          </a:xfrm>
          <a:custGeom>
            <a:avLst/>
            <a:gdLst/>
            <a:ahLst/>
            <a:cxnLst/>
            <a:rect r="r" b="b" t="t" l="l"/>
            <a:pathLst>
              <a:path h="1221189" w="1222718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7302676"/>
            <a:ext cx="1925301" cy="1922894"/>
          </a:xfrm>
          <a:custGeom>
            <a:avLst/>
            <a:gdLst/>
            <a:ahLst/>
            <a:cxnLst/>
            <a:rect r="r" b="b" t="t" l="l"/>
            <a:pathLst>
              <a:path h="1922894" w="1925301">
                <a:moveTo>
                  <a:pt x="0" y="0"/>
                </a:moveTo>
                <a:lnTo>
                  <a:pt x="1925301" y="0"/>
                </a:lnTo>
                <a:lnTo>
                  <a:pt x="1925301" y="1922895"/>
                </a:lnTo>
                <a:lnTo>
                  <a:pt x="0" y="192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01939" y="2768276"/>
            <a:ext cx="543464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Strategy is how your methods, time, and resources come into play to fulfill your company mission and vision.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1939" y="2145114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Solution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1939" y="6248576"/>
            <a:ext cx="543464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Tactics are the specific methods, resources, and techniques you will need to accomplish your strategy.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649" y="3727450"/>
            <a:ext cx="439591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Solutions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5465632" y="5133975"/>
            <a:ext cx="6492240" cy="0"/>
          </a:xfrm>
          <a:prstGeom prst="line">
            <a:avLst/>
          </a:prstGeom>
          <a:ln cap="rnd" w="19050">
            <a:solidFill>
              <a:srgbClr val="F4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601939" y="556583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Solution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6307" y="476636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9124" y="1522850"/>
            <a:ext cx="1222718" cy="1221189"/>
          </a:xfrm>
          <a:custGeom>
            <a:avLst/>
            <a:gdLst/>
            <a:ahLst/>
            <a:cxnLst/>
            <a:rect r="r" b="b" t="t" l="l"/>
            <a:pathLst>
              <a:path h="1221189" w="1222718">
                <a:moveTo>
                  <a:pt x="0" y="0"/>
                </a:moveTo>
                <a:lnTo>
                  <a:pt x="1222717" y="0"/>
                </a:lnTo>
                <a:lnTo>
                  <a:pt x="1222717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6159" y="4524020"/>
            <a:ext cx="1222718" cy="1221189"/>
          </a:xfrm>
          <a:custGeom>
            <a:avLst/>
            <a:gdLst/>
            <a:ahLst/>
            <a:cxnLst/>
            <a:rect r="r" b="b" t="t" l="l"/>
            <a:pathLst>
              <a:path h="1221189" w="1222718">
                <a:moveTo>
                  <a:pt x="0" y="0"/>
                </a:moveTo>
                <a:lnTo>
                  <a:pt x="1222717" y="0"/>
                </a:lnTo>
                <a:lnTo>
                  <a:pt x="1222717" y="1221190"/>
                </a:lnTo>
                <a:lnTo>
                  <a:pt x="0" y="122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761745"/>
            <a:ext cx="4262042" cy="2277337"/>
            <a:chOff x="0" y="0"/>
            <a:chExt cx="5682722" cy="30364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07058"/>
              <a:ext cx="5682722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Greycliff Medium"/>
                  <a:ea typeface="Greycliff Medium"/>
                  <a:cs typeface="Greycliff Medium"/>
                  <a:sym typeface="Greycliff Medium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4367523" cy="709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TAN Giok"/>
                  <a:ea typeface="TAN Giok"/>
                  <a:cs typeface="TAN Giok"/>
                  <a:sym typeface="TAN Giok"/>
                </a:rPr>
                <a:t>Target Market 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12979" y="6761745"/>
            <a:ext cx="4262042" cy="2277337"/>
            <a:chOff x="0" y="0"/>
            <a:chExt cx="5682722" cy="30364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07058"/>
              <a:ext cx="5682722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Greycliff Medium"/>
                  <a:ea typeface="Greycliff Medium"/>
                  <a:cs typeface="Greycliff Medium"/>
                  <a:sym typeface="Greycliff Medium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4367523" cy="709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TAN Giok"/>
                  <a:ea typeface="TAN Giok"/>
                  <a:cs typeface="TAN Giok"/>
                  <a:sym typeface="TAN Giok"/>
                </a:rPr>
                <a:t>Target Market 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97258" y="6761745"/>
            <a:ext cx="4262042" cy="2277337"/>
            <a:chOff x="0" y="0"/>
            <a:chExt cx="5682722" cy="303645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07058"/>
              <a:ext cx="5682722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Greycliff Medium"/>
                  <a:ea typeface="Greycliff Medium"/>
                  <a:cs typeface="Greycliff Medium"/>
                  <a:sym typeface="Greycliff Medium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4367523" cy="709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TAN Giok"/>
                  <a:ea typeface="TAN Giok"/>
                  <a:cs typeface="TAN Giok"/>
                  <a:sym typeface="TAN Giok"/>
                </a:rPr>
                <a:t>Target Market 03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104602" y="1576630"/>
            <a:ext cx="4078795" cy="4114800"/>
          </a:xfrm>
          <a:custGeom>
            <a:avLst/>
            <a:gdLst/>
            <a:ahLst/>
            <a:cxnLst/>
            <a:rect r="r" b="b" t="t" l="l"/>
            <a:pathLst>
              <a:path h="4114800" w="4078795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02964" y="2837105"/>
            <a:ext cx="948207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Target Market</a:t>
            </a:r>
          </a:p>
        </p:txBody>
      </p:sp>
      <p:sp>
        <p:nvSpPr>
          <p:cNvPr name="AutoShape 18" id="18"/>
          <p:cNvSpPr/>
          <p:nvPr/>
        </p:nvSpPr>
        <p:spPr>
          <a:xfrm rot="-5413115">
            <a:off x="10887853" y="7890888"/>
            <a:ext cx="2496573" cy="0"/>
          </a:xfrm>
          <a:prstGeom prst="line">
            <a:avLst/>
          </a:prstGeom>
          <a:ln cap="rnd" w="19050">
            <a:solidFill>
              <a:srgbClr val="F4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5413115">
            <a:off x="4903574" y="7890888"/>
            <a:ext cx="2496573" cy="0"/>
          </a:xfrm>
          <a:prstGeom prst="line">
            <a:avLst/>
          </a:prstGeom>
          <a:ln cap="rnd" w="19050">
            <a:solidFill>
              <a:srgbClr val="F4E0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6582" y="1028700"/>
            <a:ext cx="1222718" cy="1221189"/>
          </a:xfrm>
          <a:custGeom>
            <a:avLst/>
            <a:gdLst/>
            <a:ahLst/>
            <a:cxnLst/>
            <a:rect r="r" b="b" t="t" l="l"/>
            <a:pathLst>
              <a:path h="1221189" w="1222718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378799" y="3608169"/>
            <a:ext cx="3004397" cy="3070662"/>
            <a:chOff x="0" y="0"/>
            <a:chExt cx="4005863" cy="409421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0" r="0" b="31777"/>
            <a:stretch>
              <a:fillRect/>
            </a:stretch>
          </p:blipFill>
          <p:spPr>
            <a:xfrm flipH="false" flipV="false"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7641801" y="3608169"/>
            <a:ext cx="3004397" cy="3070662"/>
            <a:chOff x="0" y="0"/>
            <a:chExt cx="4005863" cy="409421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7"/>
            <a:srcRect l="17406" t="0" r="17406" b="0"/>
            <a:stretch>
              <a:fillRect/>
            </a:stretch>
          </p:blipFill>
          <p:spPr>
            <a:xfrm flipH="false" flipV="false"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2904804" y="3608169"/>
            <a:ext cx="3004397" cy="3070662"/>
            <a:chOff x="0" y="0"/>
            <a:chExt cx="4005863" cy="409421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23130" t="0" r="11681" b="0"/>
            <a:stretch>
              <a:fillRect/>
            </a:stretch>
          </p:blipFill>
          <p:spPr>
            <a:xfrm flipH="false" flipV="false">
              <a:off x="0" y="0"/>
              <a:ext cx="4005863" cy="4094216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-648401" y="8916230"/>
            <a:ext cx="1871465" cy="1869125"/>
          </a:xfrm>
          <a:custGeom>
            <a:avLst/>
            <a:gdLst/>
            <a:ahLst/>
            <a:cxnLst/>
            <a:rect r="r" b="b" t="t" l="l"/>
            <a:pathLst>
              <a:path h="1869125" w="1871465">
                <a:moveTo>
                  <a:pt x="0" y="0"/>
                </a:moveTo>
                <a:lnTo>
                  <a:pt x="1871465" y="0"/>
                </a:lnTo>
                <a:lnTo>
                  <a:pt x="1871465" y="1869126"/>
                </a:lnTo>
                <a:lnTo>
                  <a:pt x="0" y="18691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69182" y="8056980"/>
            <a:ext cx="327564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Product Designer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9182" y="743381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Alfredo Torres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06179" y="8056980"/>
            <a:ext cx="327564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Marketing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06179" y="743381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Greta Mae Evans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43176" y="8043450"/>
            <a:ext cx="3275642" cy="37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 b="true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Accountant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43176" y="7433818"/>
            <a:ext cx="3275642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Estelle Darcy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02964" y="1704768"/>
            <a:ext cx="948207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Meet The Team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2126" y="7127631"/>
            <a:ext cx="5181652" cy="5175175"/>
          </a:xfrm>
          <a:custGeom>
            <a:avLst/>
            <a:gdLst/>
            <a:ahLst/>
            <a:cxnLst/>
            <a:rect r="r" b="b" t="t" l="l"/>
            <a:pathLst>
              <a:path h="5175175" w="5181652">
                <a:moveTo>
                  <a:pt x="0" y="0"/>
                </a:moveTo>
                <a:lnTo>
                  <a:pt x="5181652" y="0"/>
                </a:lnTo>
                <a:lnTo>
                  <a:pt x="5181652" y="5175175"/>
                </a:lnTo>
                <a:lnTo>
                  <a:pt x="0" y="517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6307" y="7785307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472993" cy="1472993"/>
          </a:xfrm>
          <a:custGeom>
            <a:avLst/>
            <a:gdLst/>
            <a:ahLst/>
            <a:cxnLst/>
            <a:rect r="r" b="b" t="t" l="l"/>
            <a:pathLst>
              <a:path h="1472993" w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1719" y="-1365626"/>
            <a:ext cx="5087676" cy="5081316"/>
          </a:xfrm>
          <a:custGeom>
            <a:avLst/>
            <a:gdLst/>
            <a:ahLst/>
            <a:cxnLst/>
            <a:rect r="r" b="b" t="t" l="l"/>
            <a:pathLst>
              <a:path h="5081316" w="5087676">
                <a:moveTo>
                  <a:pt x="0" y="0"/>
                </a:moveTo>
                <a:lnTo>
                  <a:pt x="5087676" y="0"/>
                </a:lnTo>
                <a:lnTo>
                  <a:pt x="5087676" y="5081317"/>
                </a:lnTo>
                <a:lnTo>
                  <a:pt x="0" y="508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7406" y="4346575"/>
            <a:ext cx="484504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Contact Us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142663" y="4234419"/>
            <a:ext cx="3879165" cy="1818162"/>
            <a:chOff x="0" y="0"/>
            <a:chExt cx="5172220" cy="24242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513841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123-456-7890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3801" y="925723"/>
              <a:ext cx="513841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hello@reallygreatsite.com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3801" y="1899072"/>
              <a:ext cx="513841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www.reallygreatsite.com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-5418009">
            <a:off x="8263481" y="5133993"/>
            <a:ext cx="1818151" cy="0"/>
          </a:xfrm>
          <a:prstGeom prst="line">
            <a:avLst/>
          </a:prstGeom>
          <a:ln cap="rnd" w="19050">
            <a:solidFill>
              <a:srgbClr val="F4E0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DAGXu_xmqng</dc:identifier>
  <dcterms:modified xsi:type="dcterms:W3CDTF">2011-08-01T06:04:30Z</dcterms:modified>
  <cp:revision>1</cp:revision>
  <dc:title>Black Astrology Aesthetic Pitch Deck Presentation</dc:title>
</cp:coreProperties>
</file>